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</p:sldIdLst>
  <p:sldSz cx="9144000" cy="6858000" type="screen4x3"/>
  <p:notesSz cx="7099300" cy="10234613"/>
  <p:custDataLst>
    <p:tags r:id="rId24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89178" autoAdjust="0"/>
  </p:normalViewPr>
  <p:slideViewPr>
    <p:cSldViewPr>
      <p:cViewPr varScale="1">
        <p:scale>
          <a:sx n="71" d="100"/>
          <a:sy n="71" d="100"/>
        </p:scale>
        <p:origin x="-1032" y="-90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</a:t>
            </a:r>
            <a:r>
              <a:rPr lang="en-US" dirty="0" smtClean="0"/>
              <a:t>S</a:t>
            </a:r>
            <a:r>
              <a:rPr lang="en-US" dirty="0" smtClean="0"/>
              <a:t>ystems</a:t>
            </a: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</a:t>
            </a:r>
            <a:r>
              <a:rPr lang="en-US" dirty="0" err="1" smtClean="0"/>
              <a:t>Silvester</a:t>
            </a:r>
            <a:r>
              <a:rPr lang="en-US" dirty="0" smtClean="0"/>
              <a:t> Farda</a:t>
            </a:r>
            <a:r>
              <a:rPr lang="en-US" baseline="30000" dirty="0" smtClean="0"/>
              <a:t>1</a:t>
            </a:r>
            <a:endParaRPr lang="en-US" baseline="30000" dirty="0" smtClean="0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>
                <a:solidFill>
                  <a:schemeClr val="bg2"/>
                </a:solidFill>
              </a:rPr>
              <a:t>2 </a:t>
            </a:r>
            <a:r>
              <a:rPr lang="en-US" sz="2000">
                <a:solidFill>
                  <a:schemeClr val="bg2"/>
                </a:solidFill>
              </a:rPr>
              <a:t>&lt;insert 2nd affiliation </a:t>
            </a:r>
            <a:br>
              <a:rPr lang="en-US" sz="2000">
                <a:solidFill>
                  <a:schemeClr val="bg2"/>
                </a:solidFill>
              </a:rPr>
            </a:br>
            <a:r>
              <a:rPr lang="en-US" sz="200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&lt;insert 2nd affiliation </a:t>
            </a:r>
            <a:br>
              <a:rPr lang="en-US" sz="2000" b="1">
                <a:solidFill>
                  <a:schemeClr val="bg2"/>
                </a:solidFill>
              </a:rPr>
            </a:br>
            <a:r>
              <a:rPr lang="en-US" sz="2000" b="1">
                <a:solidFill>
                  <a:schemeClr val="bg2"/>
                </a:solidFill>
              </a:rPr>
              <a:t>(university) here&gt;</a:t>
            </a:r>
          </a:p>
        </p:txBody>
      </p:sp>
    </p:spTree>
    <p:extLst>
      <p:ext uri="{BB962C8B-B14F-4D97-AF65-F5344CB8AC3E}">
        <p14:creationId xmlns:p14="http://schemas.microsoft.com/office/powerpoint/2010/main" xmlns="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GB" dirty="0" err="1" smtClean="0"/>
              <a:t>center</a:t>
            </a:r>
            <a:r>
              <a:rPr lang="en-GB" dirty="0" smtClean="0"/>
              <a:t>, 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1"/>
            <a:r>
              <a:rPr lang="en-GB" dirty="0" smtClean="0"/>
              <a:t>Addition Operator</a:t>
            </a:r>
          </a:p>
          <a:p>
            <a:pPr lvl="1"/>
            <a:r>
              <a:rPr lang="en-GB" dirty="0" smtClean="0"/>
              <a:t>Blend Operator</a:t>
            </a:r>
          </a:p>
          <a:p>
            <a:pPr lvl="1"/>
            <a:r>
              <a:rPr lang="en-GB" dirty="0" smtClean="0"/>
              <a:t>Replace Operator</a:t>
            </a:r>
          </a:p>
          <a:p>
            <a:pPr lvl="1"/>
            <a:r>
              <a:rPr lang="en-GB" dirty="0" smtClean="0"/>
              <a:t>Warp Operator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</a:t>
            </a:r>
            <a:r>
              <a:rPr lang="en-GB" sz="2200" dirty="0" smtClean="0"/>
              <a:t>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</a:t>
            </a:r>
            <a:r>
              <a:rPr lang="en-GB" sz="2200" dirty="0" smtClean="0"/>
              <a:t>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</a:t>
            </a:r>
            <a:r>
              <a:rPr lang="en-GB" sz="2200" dirty="0" smtClean="0"/>
              <a:t>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connected</a:t>
            </a:r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</a:t>
            </a:r>
            <a:r>
              <a:rPr lang="en-GB" sz="2200" dirty="0" smtClean="0"/>
              <a:t>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</a:t>
            </a:r>
            <a:r>
              <a:rPr lang="en-GB" sz="2200" dirty="0" smtClean="0"/>
              <a:t>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user</a:t>
            </a:r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</a:t>
            </a:r>
            <a:r>
              <a:rPr lang="en-GB" sz="2200" dirty="0" smtClean="0"/>
              <a:t>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angles 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2"/>
            <a:r>
              <a:rPr lang="en-GB" dirty="0" smtClean="0"/>
              <a:t>Use predefined types of water-courses depending on </a:t>
            </a:r>
            <a:r>
              <a:rPr lang="en-GB" dirty="0" err="1" smtClean="0"/>
              <a:t>waterflow</a:t>
            </a:r>
            <a:r>
              <a:rPr lang="en-GB" dirty="0" smtClean="0"/>
              <a:t> and elevation</a:t>
            </a:r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</a:t>
            </a:r>
            <a:r>
              <a:rPr lang="en-GB" sz="2200" dirty="0" smtClean="0"/>
              <a:t>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smtClean="0"/>
              <a:t> with Poisson </a:t>
            </a:r>
            <a:r>
              <a:rPr lang="en-GB" dirty="0" smtClean="0"/>
              <a:t>distribution, influenced by distance to watershed</a:t>
            </a:r>
            <a:endParaRPr lang="en-GB" dirty="0" smtClean="0"/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Create physically plausible systems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  <a:endParaRPr lang="en-US" sz="2800" dirty="0" smtClean="0"/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quick brown fox jumps over the lazy dog</a:t>
            </a:r>
          </a:p>
          <a:p>
            <a:pPr lvl="1" eaLnBrk="1" hangingPunct="1"/>
            <a:r>
              <a:rPr lang="en-US" smtClean="0"/>
              <a:t>The quick brown fox jumps over the lazy master</a:t>
            </a:r>
          </a:p>
          <a:p>
            <a:pPr lvl="2" eaLnBrk="1" hangingPunct="1"/>
            <a:r>
              <a:rPr lang="en-US" smtClean="0"/>
              <a:t>The quick brown fox jumps over the lazy dog</a:t>
            </a:r>
          </a:p>
          <a:p>
            <a:pPr lvl="3" eaLnBrk="1" hangingPunct="1"/>
            <a:r>
              <a:rPr lang="en-US" smtClean="0"/>
              <a:t>The quick brown fox jumps over the lazy dog</a:t>
            </a:r>
          </a:p>
          <a:p>
            <a:pPr eaLnBrk="1" hangingPunct="1"/>
            <a:r>
              <a:rPr lang="en-US" smtClean="0"/>
              <a:t>The quick brown fox jumps over the lazy master</a:t>
            </a:r>
          </a:p>
          <a:p>
            <a:pPr lvl="1" eaLnBrk="1" hangingPunct="1"/>
            <a:r>
              <a:rPr lang="en-US" smtClean="0"/>
              <a:t>The quick brown fox jumps over the lazy dog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xmlns="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Modeling from Feature Primitives</a:t>
            </a:r>
            <a:endParaRPr lang="en-GB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  <a:endParaRPr lang="en-US" dirty="0" smtClean="0"/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  <a:endParaRPr lang="en-US" dirty="0" smtClean="0"/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  <a:endParaRPr lang="en-GB" dirty="0" smtClean="0"/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606</Words>
  <Application>Microsoft Office PowerPoint</Application>
  <PresentationFormat>Bildschirmpräsentation (4:3)</PresentationFormat>
  <Paragraphs>134</Paragraphs>
  <Slides>20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Folie 9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2016-06-14T13:48:50Z</dcterms:modified>
</cp:coreProperties>
</file>